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72" r:id="rId3"/>
    <p:sldId id="269" r:id="rId4"/>
    <p:sldId id="257" r:id="rId5"/>
    <p:sldId id="258" r:id="rId6"/>
    <p:sldId id="265" r:id="rId7"/>
    <p:sldId id="266" r:id="rId8"/>
    <p:sldId id="270" r:id="rId9"/>
    <p:sldId id="259" r:id="rId10"/>
    <p:sldId id="260" r:id="rId11"/>
    <p:sldId id="267" r:id="rId12"/>
    <p:sldId id="261" r:id="rId13"/>
    <p:sldId id="268" r:id="rId14"/>
    <p:sldId id="271" r:id="rId15"/>
    <p:sldId id="262" r:id="rId16"/>
    <p:sldId id="263" r:id="rId17"/>
    <p:sldId id="264" r:id="rId18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201"/>
    <p:restoredTop sz="94668"/>
  </p:normalViewPr>
  <p:slideViewPr>
    <p:cSldViewPr snapToGrid="0" snapToObjects="1">
      <p:cViewPr varScale="1">
        <p:scale>
          <a:sx n="132" d="100"/>
          <a:sy n="132" d="100"/>
        </p:scale>
        <p:origin x="72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C6F624-32FF-AE46-93EA-4205097379C2}" type="datetimeFigureOut">
              <a:rPr kumimoji="1" lang="ko-Kore-KR" altLang="en-US" smtClean="0"/>
              <a:t>2020. 11. 23.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202215-0439-5445-AAA3-F67C25CF120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9507170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202215-0439-5445-AAA3-F67C25CF1203}" type="slidenum">
              <a:rPr kumimoji="1" lang="ko-Kore-KR" altLang="en-US" smtClean="0"/>
              <a:t>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9027389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202215-0439-5445-AAA3-F67C25CF1203}" type="slidenum">
              <a:rPr kumimoji="1" lang="ko-Kore-KR" altLang="en-US" smtClean="0"/>
              <a:t>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290403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토스는</a:t>
            </a:r>
            <a:r>
              <a:rPr kumimoji="1" lang="ko-KR" altLang="en-US" dirty="0"/>
              <a:t> 굉장히 많은 제품을 </a:t>
            </a:r>
            <a:r>
              <a:rPr kumimoji="1" lang="ko-KR" altLang="en-US" dirty="0" err="1"/>
              <a:t>만듬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202215-0439-5445-AAA3-F67C25CF1203}" type="slidenum">
              <a:rPr kumimoji="1" lang="ko-Kore-KR" altLang="en-US" smtClean="0"/>
              <a:t>10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034341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202215-0439-5445-AAA3-F67C25CF1203}" type="slidenum">
              <a:rPr kumimoji="1" lang="ko-Kore-KR" altLang="en-US" smtClean="0"/>
              <a:t>14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445183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17547F-82D7-E843-8D1C-E787FE262B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7A5D82F-F1A7-D842-B657-2FF2AE2A16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851CB0-9B09-4C48-B183-2B8A5422E8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8319D-734E-C54E-AB90-092CF4510973}" type="datetimeFigureOut">
              <a:rPr kumimoji="1" lang="ko-Kore-KR" altLang="en-US" smtClean="0"/>
              <a:t>2020. 11. 23.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D3A06D2-5583-4143-A91F-8A3FF624DA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0F349F3-BBE4-B04D-8852-09E9EAF6D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F4253-75DA-D647-86D1-ECEE1CDA87D9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801124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483C7D-6909-004E-B674-C8A55EED8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CCCB2CA-673B-FE4F-BA78-D4FA1ABA1C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FAEE75-4013-EB4A-A6FB-ECC0415BBA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8319D-734E-C54E-AB90-092CF4510973}" type="datetimeFigureOut">
              <a:rPr kumimoji="1" lang="ko-Kore-KR" altLang="en-US" smtClean="0"/>
              <a:t>2020. 11. 23.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C80D5FC-FA5E-2545-963A-5EC18B2F6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6D4B5FA-EBE4-EC41-A129-BA05ED3E84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F4253-75DA-D647-86D1-ECEE1CDA87D9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802495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34518A1-B1D3-7940-B121-7B56B75D48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300EBE5-8140-214D-8765-95ECA665FB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299291C-B195-7C40-93C7-28C70FA95C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8319D-734E-C54E-AB90-092CF4510973}" type="datetimeFigureOut">
              <a:rPr kumimoji="1" lang="ko-Kore-KR" altLang="en-US" smtClean="0"/>
              <a:t>2020. 11. 23.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FF26F35-FD06-844E-820F-E85E03794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CE12B9B-9670-C74C-9E19-BB82FF10A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F4253-75DA-D647-86D1-ECEE1CDA87D9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453470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06614C-CF69-9E4E-B738-DF66E3ED53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8CAA5C9-19E2-6F49-BA80-3C49AEF984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2643512-6A5E-A44E-B0A7-021EE00AD4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8319D-734E-C54E-AB90-092CF4510973}" type="datetimeFigureOut">
              <a:rPr kumimoji="1" lang="ko-Kore-KR" altLang="en-US" smtClean="0"/>
              <a:t>2020. 11. 23.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4C564AE-DF2F-9541-A0F2-DB9C1361FA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C5B077A-7A53-EB4D-AF8E-E4BCD9B90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F4253-75DA-D647-86D1-ECEE1CDA87D9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724586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E958A9-1C6B-9D43-8F45-EAEF3D68B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5002BCD-9C5D-D446-8255-08B09CEE45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1D649C1-DCCB-B74F-AC8B-BA156A2868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8319D-734E-C54E-AB90-092CF4510973}" type="datetimeFigureOut">
              <a:rPr kumimoji="1" lang="ko-Kore-KR" altLang="en-US" smtClean="0"/>
              <a:t>2020. 11. 23.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25E37D0-FB69-A44D-92B0-53741CE4D3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5C40266-FAE0-9042-B9ED-2808789B93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F4253-75DA-D647-86D1-ECEE1CDA87D9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64944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789E3E-E2A7-2542-A9BF-C616178A69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9AA6A69-185B-4C4F-9FC4-0D5FC733C9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2EE6622-8481-A447-965C-9C10ADA95C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B03453F-E338-A746-8059-20976B81C4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8319D-734E-C54E-AB90-092CF4510973}" type="datetimeFigureOut">
              <a:rPr kumimoji="1" lang="ko-Kore-KR" altLang="en-US" smtClean="0"/>
              <a:t>2020. 11. 23.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CAA15EE-DA67-CD44-931C-46679E40ED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7701B98-638E-2A49-920D-0C2383EFCC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F4253-75DA-D647-86D1-ECEE1CDA87D9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802071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F6BAB8-A5C7-1241-B993-4E0C920089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0ACA8A2-5940-D241-9874-FCC9F9FFF5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BFA930C-E19A-9248-ABD8-D51A34A4FA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B58CFDD-65A7-714A-82DC-72E3DE84799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17CACCE-DEE8-824F-898C-DD1AEC72877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3E382DA-2CC3-6044-8570-BB271F453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8319D-734E-C54E-AB90-092CF4510973}" type="datetimeFigureOut">
              <a:rPr kumimoji="1" lang="ko-Kore-KR" altLang="en-US" smtClean="0"/>
              <a:t>2020. 11. 23.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AE4C836-E698-804B-B2C9-E85F9D6567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666316A-8E9F-1C4D-8F33-74F8058C8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F4253-75DA-D647-86D1-ECEE1CDA87D9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051440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7C5B34-A039-FC4A-870D-65011FCDB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AEB8434-8769-9740-AF6C-11157A2C04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8319D-734E-C54E-AB90-092CF4510973}" type="datetimeFigureOut">
              <a:rPr kumimoji="1" lang="ko-Kore-KR" altLang="en-US" smtClean="0"/>
              <a:t>2020. 11. 23.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045F628-F087-3143-9A8C-18D85177EE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CD9F925-37ED-744A-AC41-2F1A5085A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F4253-75DA-D647-86D1-ECEE1CDA87D9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395917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667CF16-CACC-014B-A89B-0878F81667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8319D-734E-C54E-AB90-092CF4510973}" type="datetimeFigureOut">
              <a:rPr kumimoji="1" lang="ko-Kore-KR" altLang="en-US" smtClean="0"/>
              <a:t>2020. 11. 23.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40F91F4-AD12-1A43-8CF5-EC89C0B477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2C1C920-D013-094C-BC0C-EF86EC5A2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F4253-75DA-D647-86D1-ECEE1CDA87D9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01401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123091-7340-EC42-8F0C-48635CE120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1405D54-3D67-DA44-8C14-5ACA7AFF3C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9608C6D-45C7-8647-9A4E-B0C8FECEA2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E1D497B-3A55-DB48-B854-7A72916A1F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8319D-734E-C54E-AB90-092CF4510973}" type="datetimeFigureOut">
              <a:rPr kumimoji="1" lang="ko-Kore-KR" altLang="en-US" smtClean="0"/>
              <a:t>2020. 11. 23.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BFEB2C0-4C9C-1C4C-A73D-6184B74C0A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00585AF-5227-F941-9C05-BABCD0A05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F4253-75DA-D647-86D1-ECEE1CDA87D9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491396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66350B-CDC3-D44E-80A3-215885BBE7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4F79B15-7240-4840-8F92-62BAEC11446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BCF595A-51B9-6A4B-B824-23098CF976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2E66257-65DD-8945-83F5-E2DA45B685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8319D-734E-C54E-AB90-092CF4510973}" type="datetimeFigureOut">
              <a:rPr kumimoji="1" lang="ko-Kore-KR" altLang="en-US" smtClean="0"/>
              <a:t>2020. 11. 23.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FB1C6B6-938C-774A-B0AA-1C3E8A72A9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95A71B3-2105-524B-AAA4-D39D00F392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F4253-75DA-D647-86D1-ECEE1CDA87D9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565973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2D39144-13B8-CA4A-A506-FB0ECB728A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BA4ED65-1C14-7341-8F2C-52929F37EF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B934B9C-A579-C641-90B6-0DDF79B4B59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D8319D-734E-C54E-AB90-092CF4510973}" type="datetimeFigureOut">
              <a:rPr kumimoji="1" lang="ko-Kore-KR" altLang="en-US" smtClean="0"/>
              <a:t>2020. 11. 23.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4A51E52-6AC6-B34A-83B1-5D37C4507E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C9F5649-129F-0740-AE5D-41145991A6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9F4253-75DA-D647-86D1-ECEE1CDA87D9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35008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tiff"/><Relationship Id="rId4" Type="http://schemas.openxmlformats.org/officeDocument/2006/relationships/image" Target="../media/image10.tif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D9A851-5A07-4D4A-A136-AF044642F7B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41FF88E-40F4-0D4B-9FBF-E9EEDEDFBE3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D146BE-6B4B-254A-9C4B-7014B46CD66D}"/>
              </a:ext>
            </a:extLst>
          </p:cNvPr>
          <p:cNvSpPr txBox="1"/>
          <p:nvPr/>
        </p:nvSpPr>
        <p:spPr>
          <a:xfrm>
            <a:off x="8837050" y="5957540"/>
            <a:ext cx="18309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400" b="1" dirty="0"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3</a:t>
            </a:r>
            <a:r>
              <a:rPr kumimoji="1" lang="en-US" altLang="ko-KR" sz="2400" b="1" dirty="0"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220</a:t>
            </a:r>
            <a:r>
              <a:rPr kumimoji="1" lang="ko-KR" altLang="en-US" sz="2400" b="1" dirty="0">
                <a:latin typeface="Apple SD GothicNeo ExtraBold" panose="02000300000000000000" pitchFamily="2" charset="-127"/>
                <a:ea typeface="Apple SD GothicNeo ExtraBold" panose="02000300000000000000" pitchFamily="2" charset="-127"/>
              </a:rPr>
              <a:t> </a:t>
            </a:r>
            <a:r>
              <a:rPr kumimoji="1" lang="ko-KR" altLang="en-US" sz="2400" b="1" dirty="0" err="1">
                <a:latin typeface="Apple SD GothicNeo ExtraBold" panose="02000300000000000000" pitchFamily="2" charset="-127"/>
                <a:ea typeface="Apple SD GothicNeo ExtraBold" panose="02000300000000000000" pitchFamily="2" charset="-127"/>
              </a:rPr>
              <a:t>최호승</a:t>
            </a:r>
            <a:endParaRPr kumimoji="1" lang="en-US" altLang="ko-KR" sz="2400" b="1" dirty="0">
              <a:latin typeface="Apple SD GothicNeo ExtraBold" panose="02000300000000000000" pitchFamily="2" charset="-127"/>
              <a:ea typeface="Apple SD GothicNeo ExtraBold" panose="02000300000000000000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5FAFA16-A70B-8B4D-9FE3-933E260041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9655" y="1713618"/>
            <a:ext cx="3592689" cy="3592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6420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3CDF5-CD00-934B-A7C8-51647F64D9C4}"/>
              </a:ext>
            </a:extLst>
          </p:cNvPr>
          <p:cNvSpPr txBox="1"/>
          <p:nvPr/>
        </p:nvSpPr>
        <p:spPr>
          <a:xfrm>
            <a:off x="3973463" y="3075057"/>
            <a:ext cx="424507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ore-KR" sz="4000" b="1" dirty="0"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Minimum Feature</a:t>
            </a:r>
            <a:endParaRPr kumimoji="1" lang="ko-Kore-KR" altLang="en-US" sz="4000" b="1" dirty="0">
              <a:latin typeface="SF Pro Display" pitchFamily="2" charset="0"/>
              <a:cs typeface="SF Pro Displa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04526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80E05F-4FCF-394D-90B0-F9585BE482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8E6CA0-1EBA-554A-B48A-C0C3A4E747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3ED2C0D-D9CC-2E47-BEA2-C44162B454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34673" y="794"/>
            <a:ext cx="13061345" cy="6857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0441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E75EA4-B36C-F743-86FA-8CCD521CF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E43C04D-A228-0548-8818-BB1F5F933E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F7E417-AB7A-9842-9EA1-E7B63307DDD5}"/>
              </a:ext>
            </a:extLst>
          </p:cNvPr>
          <p:cNvSpPr txBox="1"/>
          <p:nvPr/>
        </p:nvSpPr>
        <p:spPr>
          <a:xfrm>
            <a:off x="3187191" y="3075057"/>
            <a:ext cx="58176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ore-KR" sz="4000" b="1" dirty="0"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One Thing per One Page</a:t>
            </a:r>
            <a:endParaRPr kumimoji="1" lang="ko-Kore-KR" altLang="en-US" sz="4000" b="1" dirty="0">
              <a:latin typeface="SF Pro Display" pitchFamily="2" charset="0"/>
              <a:cs typeface="SF Pro Displa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91001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F7BBF37C-A13F-0E44-BDE5-66E91A4F984A}"/>
              </a:ext>
            </a:extLst>
          </p:cNvPr>
          <p:cNvGrpSpPr/>
          <p:nvPr/>
        </p:nvGrpSpPr>
        <p:grpSpPr>
          <a:xfrm>
            <a:off x="-1509463" y="0"/>
            <a:ext cx="15210925" cy="6858000"/>
            <a:chOff x="47660" y="5082988"/>
            <a:chExt cx="15210925" cy="6858000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A9A71A5A-55D4-3641-8EBC-CC97729F19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401460" y="5082988"/>
              <a:ext cx="3857125" cy="6858000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D43A7584-82E5-FC40-AC9F-C3DE4F9BE0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52131" y="5082988"/>
              <a:ext cx="3849329" cy="6858000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8004CC6D-62E3-5E46-B335-725A27DBDBC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02802" y="5082988"/>
              <a:ext cx="3849329" cy="6858000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406FCA76-13F3-D143-B4DF-6FA8787DF8B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7660" y="5082988"/>
              <a:ext cx="3857125" cy="685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891435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3CDF5-CD00-934B-A7C8-51647F64D9C4}"/>
              </a:ext>
            </a:extLst>
          </p:cNvPr>
          <p:cNvSpPr txBox="1"/>
          <p:nvPr/>
        </p:nvSpPr>
        <p:spPr>
          <a:xfrm>
            <a:off x="4857521" y="3075057"/>
            <a:ext cx="24769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ore-KR" sz="4000" b="1" dirty="0"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Releasing</a:t>
            </a:r>
            <a:endParaRPr kumimoji="1" lang="ko-Kore-KR" altLang="en-US" sz="4000" b="1" dirty="0">
              <a:latin typeface="SF Pro Display" pitchFamily="2" charset="0"/>
              <a:cs typeface="SF Pro Displa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40990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63EEF2-BAB8-724D-9F8A-BF8EA89962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85B8313-0576-044D-BDAE-E9AA0F708C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5EFD4D7-E671-384D-85E4-302089D07A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3547" y="2717800"/>
            <a:ext cx="1422400" cy="14224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1B1A3F5-4EE6-5F48-A65F-187325A2289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77572" y="2112409"/>
            <a:ext cx="4201886" cy="2633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5115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F72F97-FD18-CF49-BE01-5196F520E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ore-KR" altLang="en-US"/>
          </a:p>
        </p:txBody>
      </p:sp>
      <p:pic>
        <p:nvPicPr>
          <p:cNvPr id="5" name="내용 개체 틀 4" descr="스크린샷이(가) 표시된 사진&#10;&#10;자동 생성된 설명">
            <a:extLst>
              <a:ext uri="{FF2B5EF4-FFF2-40B4-BE49-F238E27FC236}">
                <a16:creationId xmlns:a16="http://schemas.microsoft.com/office/drawing/2014/main" id="{F1D9197E-5FBE-C64F-8F9F-5907F0F15D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60134" y="681037"/>
            <a:ext cx="5271732" cy="5811838"/>
          </a:xfr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9263BB3A-C8F5-E547-9070-AA475EF54469}"/>
              </a:ext>
            </a:extLst>
          </p:cNvPr>
          <p:cNvSpPr/>
          <p:nvPr/>
        </p:nvSpPr>
        <p:spPr>
          <a:xfrm>
            <a:off x="5036457" y="232229"/>
            <a:ext cx="1233714" cy="11030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5D549AF-ED8F-4042-84AD-27C7B2EDA117}"/>
              </a:ext>
            </a:extLst>
          </p:cNvPr>
          <p:cNvSpPr/>
          <p:nvPr/>
        </p:nvSpPr>
        <p:spPr>
          <a:xfrm>
            <a:off x="3460134" y="5167086"/>
            <a:ext cx="5271732" cy="1219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C59495F-8BC3-864A-8813-2C26017501D5}"/>
              </a:ext>
            </a:extLst>
          </p:cNvPr>
          <p:cNvSpPr/>
          <p:nvPr/>
        </p:nvSpPr>
        <p:spPr>
          <a:xfrm>
            <a:off x="3631439" y="1114991"/>
            <a:ext cx="1233714" cy="11030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C97725A-BFF2-C441-9F43-838C0C87F97F}"/>
              </a:ext>
            </a:extLst>
          </p:cNvPr>
          <p:cNvSpPr/>
          <p:nvPr/>
        </p:nvSpPr>
        <p:spPr>
          <a:xfrm>
            <a:off x="3460134" y="2398711"/>
            <a:ext cx="5271732" cy="26617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57015D3-36E6-3B4C-AB8A-9CB00368C892}"/>
              </a:ext>
            </a:extLst>
          </p:cNvPr>
          <p:cNvSpPr/>
          <p:nvPr/>
        </p:nvSpPr>
        <p:spPr>
          <a:xfrm>
            <a:off x="5036457" y="1335315"/>
            <a:ext cx="333829" cy="3159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AA91E90-E375-0346-8B4A-D3AC647A3097}"/>
              </a:ext>
            </a:extLst>
          </p:cNvPr>
          <p:cNvSpPr/>
          <p:nvPr/>
        </p:nvSpPr>
        <p:spPr>
          <a:xfrm>
            <a:off x="7946572" y="1849209"/>
            <a:ext cx="785294" cy="4429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76133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7B2968-60ED-0148-BD5F-A01EF0022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99C12E0-9EFF-F44A-AEDF-E7DCF751CC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13BB8A-3E4E-EB4A-9E87-D1A1390265F0}"/>
              </a:ext>
            </a:extLst>
          </p:cNvPr>
          <p:cNvSpPr txBox="1"/>
          <p:nvPr/>
        </p:nvSpPr>
        <p:spPr>
          <a:xfrm>
            <a:off x="5238233" y="2321004"/>
            <a:ext cx="1715534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3800" b="1" dirty="0">
                <a:latin typeface="Apple SD Gothic Neo Heavy" panose="02000300000000000000" pitchFamily="2" charset="-127"/>
                <a:ea typeface="Apple SD Gothic Neo Heavy" panose="02000300000000000000" pitchFamily="2" charset="-127"/>
              </a:rPr>
              <a:t>끝</a:t>
            </a:r>
          </a:p>
        </p:txBody>
      </p:sp>
    </p:spTree>
    <p:extLst>
      <p:ext uri="{BB962C8B-B14F-4D97-AF65-F5344CB8AC3E}">
        <p14:creationId xmlns:p14="http://schemas.microsoft.com/office/powerpoint/2010/main" val="20781509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50B86FE-41D7-C944-A9D2-8C2502EDDB37}"/>
              </a:ext>
            </a:extLst>
          </p:cNvPr>
          <p:cNvSpPr txBox="1"/>
          <p:nvPr/>
        </p:nvSpPr>
        <p:spPr>
          <a:xfrm>
            <a:off x="2425148" y="1563756"/>
            <a:ext cx="17091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2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간편 송금</a:t>
            </a:r>
            <a:endParaRPr kumimoji="1" lang="ko-Kore-KR" altLang="en-US" sz="3200" b="1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BEF0E5-AB62-BA4B-9D47-6ADE1845BF80}"/>
              </a:ext>
            </a:extLst>
          </p:cNvPr>
          <p:cNvSpPr txBox="1"/>
          <p:nvPr/>
        </p:nvSpPr>
        <p:spPr>
          <a:xfrm>
            <a:off x="4962940" y="2070628"/>
            <a:ext cx="17091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2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간편 결제</a:t>
            </a:r>
            <a:endParaRPr kumimoji="1" lang="ko-Kore-KR" altLang="en-US" sz="3200" b="1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0E3307-6025-9C4D-AD36-A8F652A0FD01}"/>
              </a:ext>
            </a:extLst>
          </p:cNvPr>
          <p:cNvSpPr txBox="1"/>
          <p:nvPr/>
        </p:nvSpPr>
        <p:spPr>
          <a:xfrm>
            <a:off x="7666710" y="1726910"/>
            <a:ext cx="17091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2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카드 조회</a:t>
            </a:r>
            <a:endParaRPr kumimoji="1" lang="ko-Kore-KR" altLang="en-US" sz="3200" b="1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CDA52A-0545-D24E-B488-9C783CB0D09F}"/>
              </a:ext>
            </a:extLst>
          </p:cNvPr>
          <p:cNvSpPr txBox="1"/>
          <p:nvPr/>
        </p:nvSpPr>
        <p:spPr>
          <a:xfrm>
            <a:off x="3730489" y="3162277"/>
            <a:ext cx="17091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2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신용 관리</a:t>
            </a:r>
            <a:endParaRPr kumimoji="1" lang="ko-Kore-KR" altLang="en-US" sz="3200" b="1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1B7AA1-4CD8-E048-AF1A-C0AAF44BC98E}"/>
              </a:ext>
            </a:extLst>
          </p:cNvPr>
          <p:cNvSpPr txBox="1"/>
          <p:nvPr/>
        </p:nvSpPr>
        <p:spPr>
          <a:xfrm>
            <a:off x="6394377" y="3747050"/>
            <a:ext cx="8931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2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보험</a:t>
            </a:r>
            <a:endParaRPr kumimoji="1" lang="ko-Kore-KR" altLang="en-US" sz="3200" b="1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EC2544-0CE5-444D-87E5-243A21F58DA3}"/>
              </a:ext>
            </a:extLst>
          </p:cNvPr>
          <p:cNvSpPr txBox="1"/>
          <p:nvPr/>
        </p:nvSpPr>
        <p:spPr>
          <a:xfrm>
            <a:off x="8355904" y="2833409"/>
            <a:ext cx="16017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2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더치페이</a:t>
            </a:r>
            <a:endParaRPr kumimoji="1" lang="ko-Kore-KR" altLang="en-US" sz="3200" b="1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FE3234-DD22-2042-881E-08130AA0B4CC}"/>
              </a:ext>
            </a:extLst>
          </p:cNvPr>
          <p:cNvSpPr txBox="1"/>
          <p:nvPr/>
        </p:nvSpPr>
        <p:spPr>
          <a:xfrm>
            <a:off x="2425148" y="4468410"/>
            <a:ext cx="18469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ATM </a:t>
            </a:r>
            <a:r>
              <a:rPr kumimoji="1" lang="ko-KR" altLang="en-US" sz="32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출금</a:t>
            </a:r>
            <a:endParaRPr kumimoji="1" lang="ko-Kore-KR" altLang="en-US" sz="3200" b="1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BC37F03-0C89-764A-A82A-0AF3DD023230}"/>
              </a:ext>
            </a:extLst>
          </p:cNvPr>
          <p:cNvSpPr txBox="1"/>
          <p:nvPr/>
        </p:nvSpPr>
        <p:spPr>
          <a:xfrm>
            <a:off x="5189924" y="5053185"/>
            <a:ext cx="8931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2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환전</a:t>
            </a:r>
            <a:endParaRPr kumimoji="1" lang="ko-Kore-KR" altLang="en-US" sz="3200" b="1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EBFA04E-9CDD-654F-B329-AC35E158E003}"/>
              </a:ext>
            </a:extLst>
          </p:cNvPr>
          <p:cNvSpPr txBox="1"/>
          <p:nvPr/>
        </p:nvSpPr>
        <p:spPr>
          <a:xfrm>
            <a:off x="7741006" y="4524684"/>
            <a:ext cx="8931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2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증권</a:t>
            </a:r>
            <a:endParaRPr kumimoji="1" lang="ko-Kore-KR" altLang="en-US" sz="3200" b="1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97511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1"/>
      <p:bldP spid="9" grpId="0"/>
      <p:bldP spid="10" grpId="0"/>
      <p:bldP spid="11" grpId="0"/>
      <p:bldP spid="1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3CDF5-CD00-934B-A7C8-51647F64D9C4}"/>
              </a:ext>
            </a:extLst>
          </p:cNvPr>
          <p:cNvSpPr txBox="1"/>
          <p:nvPr/>
        </p:nvSpPr>
        <p:spPr>
          <a:xfrm>
            <a:off x="5121213" y="3075057"/>
            <a:ext cx="194957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ore-KR" sz="4000" b="1" dirty="0"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Testing</a:t>
            </a:r>
            <a:endParaRPr kumimoji="1" lang="ko-Kore-KR" altLang="en-US" sz="4000" b="1" dirty="0">
              <a:latin typeface="SF Pro Display" pitchFamily="2" charset="0"/>
              <a:cs typeface="SF Pro Displa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55263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0E67AF-3024-4747-920D-35BB8D0A0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59EDA9B-27EB-8B4C-82DD-740C4EAC08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C9D5746-63ED-1748-89BB-0FAC72A76B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7883" y="1840979"/>
            <a:ext cx="4576233" cy="3176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7680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7CCADB-7387-0C4F-A52F-CCFA72791B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4693819-C3F5-2847-982E-F1F46DAB13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1965766-A0AC-DA4C-A000-B9D3129432E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24200" y="1447800"/>
            <a:ext cx="5943600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9595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60E63F-5AD7-8D44-A195-3FADD157C7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A243A4F-2A0D-1741-8F3C-21B2CE75BA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F3E79B8-8EE6-5845-9B5B-BA90C30193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931" y="0"/>
            <a:ext cx="10850137" cy="6866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9420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60E63F-5AD7-8D44-A195-3FADD157C7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A243A4F-2A0D-1741-8F3C-21B2CE75BA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2DD3680-3D75-DD41-889A-36F9A7A42F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3625" y="1825625"/>
            <a:ext cx="7804749" cy="3213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605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3CDF5-CD00-934B-A7C8-51647F64D9C4}"/>
              </a:ext>
            </a:extLst>
          </p:cNvPr>
          <p:cNvSpPr txBox="1"/>
          <p:nvPr/>
        </p:nvSpPr>
        <p:spPr>
          <a:xfrm>
            <a:off x="5299949" y="3075057"/>
            <a:ext cx="15921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ore-KR" sz="4000" b="1" dirty="0"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UI/UX</a:t>
            </a:r>
            <a:endParaRPr kumimoji="1" lang="ko-Kore-KR" altLang="en-US" sz="4000" b="1" dirty="0">
              <a:latin typeface="SF Pro Display" pitchFamily="2" charset="0"/>
              <a:cs typeface="SF Pro Displa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00738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388F7A-877A-4D41-BAEE-4C53F381DF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C9BD35F-F7FE-7E4B-9E8C-4D5F1D5D5D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AE8E7DF-6519-AE4A-92CC-2D39E4D76A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1000" y="1397000"/>
            <a:ext cx="63500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3025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</TotalTime>
  <Words>38</Words>
  <Application>Microsoft Macintosh PowerPoint</Application>
  <PresentationFormat>와이드스크린</PresentationFormat>
  <Paragraphs>21</Paragraphs>
  <Slides>17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5" baseType="lpstr">
      <vt:lpstr>Apple SD Gothic Neo</vt:lpstr>
      <vt:lpstr>Apple SD Gothic Neo Heavy</vt:lpstr>
      <vt:lpstr>Apple SD GothicNeo ExtraBold</vt:lpstr>
      <vt:lpstr>Arial</vt:lpstr>
      <vt:lpstr>Calibri</vt:lpstr>
      <vt:lpstr>Calibri Light</vt:lpstr>
      <vt:lpstr>SF Pro Display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최 호승</dc:creator>
  <cp:lastModifiedBy>최 호승</cp:lastModifiedBy>
  <cp:revision>10</cp:revision>
  <dcterms:created xsi:type="dcterms:W3CDTF">2020-07-14T11:03:19Z</dcterms:created>
  <dcterms:modified xsi:type="dcterms:W3CDTF">2020-11-23T00:30:27Z</dcterms:modified>
</cp:coreProperties>
</file>